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9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7CECB-D29C-3FB5-1D06-ED712403E1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2328AC4-0D5F-0F8C-6A0A-2726ACBC3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CAC90F7-FEFC-1C1E-A636-5CB5D0B21D1A}"/>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5" name="Segnaposto piè di pagina 4">
            <a:extLst>
              <a:ext uri="{FF2B5EF4-FFF2-40B4-BE49-F238E27FC236}">
                <a16:creationId xmlns:a16="http://schemas.microsoft.com/office/drawing/2014/main" id="{91BEA9C4-5790-67D4-0345-F4991652A0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4F44BB-DD87-E6A7-725A-33770105C527}"/>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410542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CEA3E-F131-5CB9-B0B5-06EED1C393B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C34D34B-4EA9-9B33-62CC-85E2735330C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08D76F-5910-0049-550E-C177C98911CD}"/>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5" name="Segnaposto piè di pagina 4">
            <a:extLst>
              <a:ext uri="{FF2B5EF4-FFF2-40B4-BE49-F238E27FC236}">
                <a16:creationId xmlns:a16="http://schemas.microsoft.com/office/drawing/2014/main" id="{53892B76-69A2-5E1A-993D-7D127AE628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F74AAA-9A1F-2BF6-07E7-9DC079A5F29A}"/>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107032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79B6DC7-D329-832B-E79F-E5BA8E6B500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189211-A219-3118-8B2A-C393B679E7F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0BAEB9-2AAA-A8CE-4683-43DEB45E5AEB}"/>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5" name="Segnaposto piè di pagina 4">
            <a:extLst>
              <a:ext uri="{FF2B5EF4-FFF2-40B4-BE49-F238E27FC236}">
                <a16:creationId xmlns:a16="http://schemas.microsoft.com/office/drawing/2014/main" id="{B815FDE8-BC06-B31C-55FD-CAB3EFABDF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CB429C-E415-46DC-6061-FDC26B8F8D51}"/>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320528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6CBB2-7F75-0437-0C52-6755DF55FB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2DA493-7992-461D-C465-AD2014A1DE4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2709C9-37D0-9473-89D6-E43ED03ACE52}"/>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5" name="Segnaposto piè di pagina 4">
            <a:extLst>
              <a:ext uri="{FF2B5EF4-FFF2-40B4-BE49-F238E27FC236}">
                <a16:creationId xmlns:a16="http://schemas.microsoft.com/office/drawing/2014/main" id="{11540DC4-F24D-EAD1-C29C-B0D683F63F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1FF830-FD19-1EBD-4DDB-98F42D53DEE1}"/>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220611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69874-A1C4-068B-7978-59AA49B8614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71F1F6C-E0A9-F356-A454-B1E6B7C99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79C24DB-8912-2FD5-BEAE-1B87822319B6}"/>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5" name="Segnaposto piè di pagina 4">
            <a:extLst>
              <a:ext uri="{FF2B5EF4-FFF2-40B4-BE49-F238E27FC236}">
                <a16:creationId xmlns:a16="http://schemas.microsoft.com/office/drawing/2014/main" id="{7E0B8D0F-C12A-6459-3C15-DCD08BCA30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495EE2-551C-4325-B768-D5BC775113E0}"/>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45068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C32BED-1B97-02DB-7939-0DF1DE169F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06EB6B-0DC5-867F-E4B8-D07BB1B2ACE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7F92073-414F-D0F4-6F3C-1AB1792ABEA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9C08693-0DA4-3A24-A556-512FDD68A230}"/>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6" name="Segnaposto piè di pagina 5">
            <a:extLst>
              <a:ext uri="{FF2B5EF4-FFF2-40B4-BE49-F238E27FC236}">
                <a16:creationId xmlns:a16="http://schemas.microsoft.com/office/drawing/2014/main" id="{5D57A07D-DB31-26D8-6BB9-0BB528B318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4883BF7-6716-038B-9CFF-634D7E4EEC71}"/>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105123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CF2AF-E8AC-3714-D429-823E6415BE1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6811EA-DD3A-F694-996F-A1D45C3FE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6548EEE-C30B-7AA2-12B4-E122359A606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BE348F0-C0CD-996B-3381-295CE7BD7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3904E44-33E3-3681-C622-24CFEEA030A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8BB4115-8A76-0820-C562-613DF060BADA}"/>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8" name="Segnaposto piè di pagina 7">
            <a:extLst>
              <a:ext uri="{FF2B5EF4-FFF2-40B4-BE49-F238E27FC236}">
                <a16:creationId xmlns:a16="http://schemas.microsoft.com/office/drawing/2014/main" id="{537A7B0C-4CBA-F5A4-C931-2AC5B8C26FA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C7D6701-22F2-17CB-A4F2-ACEDCE47AF92}"/>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35135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3CF1A-26BE-4447-CBB0-89C921BFB8A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2B9CC20-B17A-56D5-4E5A-CDC7547AD349}"/>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4" name="Segnaposto piè di pagina 3">
            <a:extLst>
              <a:ext uri="{FF2B5EF4-FFF2-40B4-BE49-F238E27FC236}">
                <a16:creationId xmlns:a16="http://schemas.microsoft.com/office/drawing/2014/main" id="{C9FF615B-E12D-8DB9-4DBF-6563730F10F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C24FC9-56B6-6898-16AB-FD1541B4EFE0}"/>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400908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0F84C9A-8841-0EAD-95E1-088F432A7D4D}"/>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3" name="Segnaposto piè di pagina 2">
            <a:extLst>
              <a:ext uri="{FF2B5EF4-FFF2-40B4-BE49-F238E27FC236}">
                <a16:creationId xmlns:a16="http://schemas.microsoft.com/office/drawing/2014/main" id="{FAC74CA7-DEF9-6276-029A-6DCC1A7FF96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354882E-2C0D-DB60-483A-AEACBD10D590}"/>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140125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E5D11A-B403-31A9-D4A3-2F8BCF7A5A5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004375-DE3D-36E1-9B01-0763434652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D0365A4-4EE2-6FB6-B36A-6A5F75240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FD83EAB-F91C-FA04-0188-DEB0DE52E366}"/>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6" name="Segnaposto piè di pagina 5">
            <a:extLst>
              <a:ext uri="{FF2B5EF4-FFF2-40B4-BE49-F238E27FC236}">
                <a16:creationId xmlns:a16="http://schemas.microsoft.com/office/drawing/2014/main" id="{BAF07091-35DA-3FF3-13FF-40DF05FEEB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08D59F-98FD-C8A3-76D4-D0CFE9B2134B}"/>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283784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5A8C7-6AAF-8851-6A96-E8B869B3A6B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BD681CE-34AD-1AFF-E006-0A1F0C8D2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B11DEB54-61B1-A48F-3CA3-7ED14C468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7EEED3E-9A34-06AE-BCEE-6238B2491859}"/>
              </a:ext>
            </a:extLst>
          </p:cNvPr>
          <p:cNvSpPr>
            <a:spLocks noGrp="1"/>
          </p:cNvSpPr>
          <p:nvPr>
            <p:ph type="dt" sz="half" idx="10"/>
          </p:nvPr>
        </p:nvSpPr>
        <p:spPr/>
        <p:txBody>
          <a:bodyPr/>
          <a:lstStyle/>
          <a:p>
            <a:fld id="{2D28E528-CEFD-4DA2-88F6-37543C15FAED}" type="datetimeFigureOut">
              <a:rPr lang="it-IT" smtClean="0"/>
              <a:t>04/12/2023</a:t>
            </a:fld>
            <a:endParaRPr lang="it-IT"/>
          </a:p>
        </p:txBody>
      </p:sp>
      <p:sp>
        <p:nvSpPr>
          <p:cNvPr id="6" name="Segnaposto piè di pagina 5">
            <a:extLst>
              <a:ext uri="{FF2B5EF4-FFF2-40B4-BE49-F238E27FC236}">
                <a16:creationId xmlns:a16="http://schemas.microsoft.com/office/drawing/2014/main" id="{D1A3D89E-251A-20D3-E5C4-98B69037D9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13B2C1-BC42-7C66-2D5E-91D69D13641B}"/>
              </a:ext>
            </a:extLst>
          </p:cNvPr>
          <p:cNvSpPr>
            <a:spLocks noGrp="1"/>
          </p:cNvSpPr>
          <p:nvPr>
            <p:ph type="sldNum" sz="quarter" idx="12"/>
          </p:nvPr>
        </p:nvSpPr>
        <p:spPr/>
        <p:txBody>
          <a:bodyPr/>
          <a:lstStyle/>
          <a:p>
            <a:fld id="{2FD47C2A-F81D-4B1E-9C19-4CB302787533}" type="slidenum">
              <a:rPr lang="it-IT" smtClean="0"/>
              <a:t>‹N›</a:t>
            </a:fld>
            <a:endParaRPr lang="it-IT"/>
          </a:p>
        </p:txBody>
      </p:sp>
    </p:spTree>
    <p:extLst>
      <p:ext uri="{BB962C8B-B14F-4D97-AF65-F5344CB8AC3E}">
        <p14:creationId xmlns:p14="http://schemas.microsoft.com/office/powerpoint/2010/main" val="354251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3C6CBC0-E341-2D04-CB35-260F88A4D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F3841A8-3491-C905-357A-4A3014A7D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3EE3A9-CDAA-A4B9-20F9-DD535CAC8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8E528-CEFD-4DA2-88F6-37543C15FAED}" type="datetimeFigureOut">
              <a:rPr lang="it-IT" smtClean="0"/>
              <a:t>04/12/2023</a:t>
            </a:fld>
            <a:endParaRPr lang="it-IT"/>
          </a:p>
        </p:txBody>
      </p:sp>
      <p:sp>
        <p:nvSpPr>
          <p:cNvPr id="5" name="Segnaposto piè di pagina 4">
            <a:extLst>
              <a:ext uri="{FF2B5EF4-FFF2-40B4-BE49-F238E27FC236}">
                <a16:creationId xmlns:a16="http://schemas.microsoft.com/office/drawing/2014/main" id="{3247E210-8B26-30CE-E068-B54E06E0B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C760C07-BF80-6A4B-4991-B1DD9A4DC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47C2A-F81D-4B1E-9C19-4CB302787533}" type="slidenum">
              <a:rPr lang="it-IT" smtClean="0"/>
              <a:t>‹N›</a:t>
            </a:fld>
            <a:endParaRPr lang="it-IT"/>
          </a:p>
        </p:txBody>
      </p:sp>
    </p:spTree>
    <p:extLst>
      <p:ext uri="{BB962C8B-B14F-4D97-AF65-F5344CB8AC3E}">
        <p14:creationId xmlns:p14="http://schemas.microsoft.com/office/powerpoint/2010/main" val="362166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Immagine 51" descr="Immagine che contiene spazio, Spazio esterno, pianeta, Oggetto astronomico&#10;&#10;Descrizione generata automaticamente">
            <a:extLst>
              <a:ext uri="{FF2B5EF4-FFF2-40B4-BE49-F238E27FC236}">
                <a16:creationId xmlns:a16="http://schemas.microsoft.com/office/drawing/2014/main" id="{08608D2A-D076-1BF5-62E1-67760D206FB7}"/>
              </a:ext>
            </a:extLst>
          </p:cNvPr>
          <p:cNvPicPr>
            <a:picLocks noChangeAspect="1"/>
          </p:cNvPicPr>
          <p:nvPr/>
        </p:nvPicPr>
        <p:blipFill rotWithShape="1">
          <a:blip r:embed="rId2">
            <a:extLst>
              <a:ext uri="{28A0092B-C50C-407E-A947-70E740481C1C}">
                <a14:useLocalDpi xmlns:a14="http://schemas.microsoft.com/office/drawing/2010/main" val="0"/>
              </a:ext>
            </a:extLst>
          </a:blip>
          <a:srcRect l="8353" t="9091" r="27011"/>
          <a:stretch/>
        </p:blipFill>
        <p:spPr>
          <a:xfrm>
            <a:off x="3523488" y="10"/>
            <a:ext cx="8668512" cy="6857990"/>
          </a:xfrm>
          <a:prstGeom prst="rect">
            <a:avLst/>
          </a:prstGeom>
        </p:spPr>
      </p:pic>
      <p:sp>
        <p:nvSpPr>
          <p:cNvPr id="59" name="Rectangle 5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0E0D7F9-3495-8BDA-5ABE-E23CA3EBD4FC}"/>
              </a:ext>
            </a:extLst>
          </p:cNvPr>
          <p:cNvSpPr>
            <a:spLocks noGrp="1"/>
          </p:cNvSpPr>
          <p:nvPr>
            <p:ph type="ctrTitle"/>
          </p:nvPr>
        </p:nvSpPr>
        <p:spPr>
          <a:xfrm>
            <a:off x="357977" y="1875625"/>
            <a:ext cx="6034787" cy="2084111"/>
          </a:xfrm>
        </p:spPr>
        <p:txBody>
          <a:bodyPr anchor="b">
            <a:normAutofit/>
          </a:bodyPr>
          <a:lstStyle/>
          <a:p>
            <a:pPr algn="l"/>
            <a:r>
              <a:rPr lang="it-IT" sz="4800" dirty="0">
                <a:solidFill>
                  <a:srgbClr val="FFC000"/>
                </a:solidFill>
              </a:rPr>
              <a:t>Title of </a:t>
            </a:r>
            <a:r>
              <a:rPr lang="it-IT" sz="4800" dirty="0" err="1">
                <a:solidFill>
                  <a:srgbClr val="FFC000"/>
                </a:solidFill>
              </a:rPr>
              <a:t>presentation</a:t>
            </a:r>
            <a:br>
              <a:rPr lang="it-IT" sz="4800" dirty="0">
                <a:solidFill>
                  <a:srgbClr val="FFC000"/>
                </a:solidFill>
              </a:rPr>
            </a:br>
            <a:endParaRPr lang="it-IT" sz="4800" dirty="0">
              <a:solidFill>
                <a:srgbClr val="FFC000"/>
              </a:solidFill>
            </a:endParaRPr>
          </a:p>
        </p:txBody>
      </p:sp>
      <p:sp>
        <p:nvSpPr>
          <p:cNvPr id="3" name="Sottotitolo 2">
            <a:extLst>
              <a:ext uri="{FF2B5EF4-FFF2-40B4-BE49-F238E27FC236}">
                <a16:creationId xmlns:a16="http://schemas.microsoft.com/office/drawing/2014/main" id="{91E9E706-3985-C86D-C81C-9C87DD897582}"/>
              </a:ext>
            </a:extLst>
          </p:cNvPr>
          <p:cNvSpPr>
            <a:spLocks noGrp="1"/>
          </p:cNvSpPr>
          <p:nvPr>
            <p:ph type="subTitle" idx="1"/>
          </p:nvPr>
        </p:nvSpPr>
        <p:spPr>
          <a:xfrm>
            <a:off x="423718" y="4155464"/>
            <a:ext cx="4023359" cy="1208141"/>
          </a:xfrm>
        </p:spPr>
        <p:txBody>
          <a:bodyPr>
            <a:normAutofit/>
          </a:bodyPr>
          <a:lstStyle/>
          <a:p>
            <a:pPr algn="l"/>
            <a:r>
              <a:rPr lang="it-IT" sz="2000" b="1" dirty="0"/>
              <a:t>Name </a:t>
            </a:r>
            <a:r>
              <a:rPr lang="it-IT" sz="2000" b="1" dirty="0" err="1"/>
              <a:t>Surname</a:t>
            </a:r>
            <a:endParaRPr lang="it-IT" sz="2000" b="1" dirty="0"/>
          </a:p>
          <a:p>
            <a:pPr algn="l"/>
            <a:r>
              <a:rPr lang="it-IT" sz="2000" dirty="0" err="1"/>
              <a:t>Qualifications</a:t>
            </a:r>
            <a:endParaRPr lang="it-IT" sz="2000" dirty="0"/>
          </a:p>
          <a:p>
            <a:pPr algn="l"/>
            <a:r>
              <a:rPr lang="it-IT" sz="2000" dirty="0" err="1"/>
              <a:t>Affiliation</a:t>
            </a:r>
            <a:endParaRPr lang="it-IT" sz="2000" dirty="0"/>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cerchio, simbolo, Elementi grafici, logo">
            <a:extLst>
              <a:ext uri="{FF2B5EF4-FFF2-40B4-BE49-F238E27FC236}">
                <a16:creationId xmlns:a16="http://schemas.microsoft.com/office/drawing/2014/main" id="{2A33FA0C-3BF6-DDCE-4E90-FFA4B9044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637" y="29755"/>
            <a:ext cx="1446144" cy="1450128"/>
          </a:xfrm>
          <a:prstGeom prst="rect">
            <a:avLst/>
          </a:prstGeom>
        </p:spPr>
      </p:pic>
      <p:sp>
        <p:nvSpPr>
          <p:cNvPr id="12" name="CasellaDiTesto 11">
            <a:extLst>
              <a:ext uri="{FF2B5EF4-FFF2-40B4-BE49-F238E27FC236}">
                <a16:creationId xmlns:a16="http://schemas.microsoft.com/office/drawing/2014/main" id="{52742540-1594-AD00-6510-B088ABEE0E28}"/>
              </a:ext>
            </a:extLst>
          </p:cNvPr>
          <p:cNvSpPr txBox="1"/>
          <p:nvPr/>
        </p:nvSpPr>
        <p:spPr>
          <a:xfrm>
            <a:off x="423717" y="5647541"/>
            <a:ext cx="4023359" cy="1169551"/>
          </a:xfrm>
          <a:prstGeom prst="rect">
            <a:avLst/>
          </a:prstGeom>
          <a:noFill/>
        </p:spPr>
        <p:txBody>
          <a:bodyPr wrap="square" rtlCol="0">
            <a:spAutoFit/>
          </a:bodyPr>
          <a:lstStyle/>
          <a:p>
            <a:pPr algn="just"/>
            <a:r>
              <a:rPr lang="en-US" sz="1000" b="0" i="0" dirty="0">
                <a:solidFill>
                  <a:srgbClr val="222222"/>
                </a:solidFill>
                <a:effectLst/>
                <a:latin typeface="+mj-lt"/>
              </a:rPr>
              <a:t>Project funded by European Commission Erasmus + </a:t>
            </a:r>
            <a:r>
              <a:rPr lang="en-US" sz="1000" b="0" i="0" dirty="0" err="1">
                <a:solidFill>
                  <a:srgbClr val="222222"/>
                </a:solidFill>
                <a:effectLst/>
                <a:latin typeface="+mj-lt"/>
              </a:rPr>
              <a:t>Programme</a:t>
            </a:r>
            <a:r>
              <a:rPr lang="en-US" sz="1000" b="0" i="0" dirty="0">
                <a:solidFill>
                  <a:srgbClr val="222222"/>
                </a:solidFill>
                <a:effectLst/>
                <a:latin typeface="+mj-lt"/>
              </a:rPr>
              <a:t> – Jean Monnet Action Project No. 101126599.</a:t>
            </a:r>
          </a:p>
          <a:p>
            <a:pPr algn="just"/>
            <a:r>
              <a:rPr lang="en-US" sz="1000" b="0" i="0" dirty="0">
                <a:solidFill>
                  <a:srgbClr val="222222"/>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it-IT" sz="1000" dirty="0">
              <a:latin typeface="+mj-lt"/>
            </a:endParaRPr>
          </a:p>
        </p:txBody>
      </p:sp>
      <p:sp>
        <p:nvSpPr>
          <p:cNvPr id="13" name="Rettangolo 12">
            <a:extLst>
              <a:ext uri="{FF2B5EF4-FFF2-40B4-BE49-F238E27FC236}">
                <a16:creationId xmlns:a16="http://schemas.microsoft.com/office/drawing/2014/main" id="{446B7961-2EAA-CD68-A2B3-193B2A23CC31}"/>
              </a:ext>
            </a:extLst>
          </p:cNvPr>
          <p:cNvSpPr>
            <a:spLocks noGrp="1" noRot="1" noMove="1" noResize="1" noEditPoints="1" noAdjustHandles="1" noChangeArrowheads="1" noChangeShapeType="1"/>
          </p:cNvSpPr>
          <p:nvPr/>
        </p:nvSpPr>
        <p:spPr>
          <a:xfrm>
            <a:off x="477980" y="410547"/>
            <a:ext cx="707137" cy="588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testo, logo, emblema, simbolo">
            <a:extLst>
              <a:ext uri="{FF2B5EF4-FFF2-40B4-BE49-F238E27FC236}">
                <a16:creationId xmlns:a16="http://schemas.microsoft.com/office/drawing/2014/main" id="{6999F5FE-A13B-E9BB-EF07-31AE822D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445" y="177766"/>
            <a:ext cx="1932372" cy="1086960"/>
          </a:xfrm>
          <a:prstGeom prst="rect">
            <a:avLst/>
          </a:prstGeom>
        </p:spPr>
      </p:pic>
      <p:grpSp>
        <p:nvGrpSpPr>
          <p:cNvPr id="9" name="Gruppo 8">
            <a:extLst>
              <a:ext uri="{FF2B5EF4-FFF2-40B4-BE49-F238E27FC236}">
                <a16:creationId xmlns:a16="http://schemas.microsoft.com/office/drawing/2014/main" id="{D2414298-C1A0-6467-B48F-80D082F3059C}"/>
              </a:ext>
            </a:extLst>
          </p:cNvPr>
          <p:cNvGrpSpPr/>
          <p:nvPr/>
        </p:nvGrpSpPr>
        <p:grpSpPr>
          <a:xfrm>
            <a:off x="697192" y="296025"/>
            <a:ext cx="2530061" cy="961824"/>
            <a:chOff x="7437949" y="410547"/>
            <a:chExt cx="2164481" cy="816828"/>
          </a:xfrm>
        </p:grpSpPr>
        <p:pic>
          <p:nvPicPr>
            <p:cNvPr id="10" name="Immagine 9">
              <a:extLst>
                <a:ext uri="{FF2B5EF4-FFF2-40B4-BE49-F238E27FC236}">
                  <a16:creationId xmlns:a16="http://schemas.microsoft.com/office/drawing/2014/main" id="{1BADA881-DD84-EAE4-83D9-9BA1E4AD98FE}"/>
                </a:ext>
              </a:extLst>
            </p:cNvPr>
            <p:cNvPicPr>
              <a:picLocks noChangeAspect="1"/>
            </p:cNvPicPr>
            <p:nvPr/>
          </p:nvPicPr>
          <p:blipFill rotWithShape="1">
            <a:blip r:embed="rId5">
              <a:alphaModFix/>
            </a:blip>
            <a:srcRect t="9378" r="18357"/>
            <a:stretch/>
          </p:blipFill>
          <p:spPr>
            <a:xfrm>
              <a:off x="7437949" y="410547"/>
              <a:ext cx="1934651" cy="816828"/>
            </a:xfrm>
            <a:prstGeom prst="rect">
              <a:avLst/>
            </a:prstGeom>
          </p:spPr>
        </p:pic>
        <p:pic>
          <p:nvPicPr>
            <p:cNvPr id="11" name="Immagine 10">
              <a:extLst>
                <a:ext uri="{FF2B5EF4-FFF2-40B4-BE49-F238E27FC236}">
                  <a16:creationId xmlns:a16="http://schemas.microsoft.com/office/drawing/2014/main" id="{BCBF1BF8-4CAF-EE2C-C515-72961BCDEE48}"/>
                </a:ext>
              </a:extLst>
            </p:cNvPr>
            <p:cNvPicPr>
              <a:picLocks noChangeAspect="1"/>
            </p:cNvPicPr>
            <p:nvPr/>
          </p:nvPicPr>
          <p:blipFill rotWithShape="1">
            <a:blip r:embed="rId5">
              <a:alphaModFix/>
            </a:blip>
            <a:srcRect t="36224" r="8658"/>
            <a:stretch/>
          </p:blipFill>
          <p:spPr>
            <a:xfrm>
              <a:off x="7437949" y="652527"/>
              <a:ext cx="2164481" cy="574847"/>
            </a:xfrm>
            <a:prstGeom prst="rect">
              <a:avLst/>
            </a:prstGeom>
          </p:spPr>
        </p:pic>
      </p:grpSp>
      <p:pic>
        <p:nvPicPr>
          <p:cNvPr id="15" name="Immagine 14" descr="Immagine che contiene testo, schermata, Carattere, simbolo&#10;&#10;Descrizione generata automaticamente">
            <a:extLst>
              <a:ext uri="{FF2B5EF4-FFF2-40B4-BE49-F238E27FC236}">
                <a16:creationId xmlns:a16="http://schemas.microsoft.com/office/drawing/2014/main" id="{A3C7BE82-05C4-21DE-44C8-77C6B0CA5C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634" y="119330"/>
            <a:ext cx="1219421" cy="1283173"/>
          </a:xfrm>
          <a:prstGeom prst="rect">
            <a:avLst/>
          </a:prstGeom>
        </p:spPr>
      </p:pic>
      <p:sp>
        <p:nvSpPr>
          <p:cNvPr id="4" name="CasellaDiTesto 3">
            <a:extLst>
              <a:ext uri="{FF2B5EF4-FFF2-40B4-BE49-F238E27FC236}">
                <a16:creationId xmlns:a16="http://schemas.microsoft.com/office/drawing/2014/main" id="{69525B30-ED18-0600-1A56-AEFE5A290679}"/>
              </a:ext>
            </a:extLst>
          </p:cNvPr>
          <p:cNvSpPr txBox="1"/>
          <p:nvPr/>
        </p:nvSpPr>
        <p:spPr>
          <a:xfrm>
            <a:off x="7266779" y="5780782"/>
            <a:ext cx="4979643" cy="1077218"/>
          </a:xfrm>
          <a:prstGeom prst="rect">
            <a:avLst/>
          </a:prstGeom>
          <a:noFill/>
        </p:spPr>
        <p:txBody>
          <a:bodyPr wrap="square" rtlCol="0">
            <a:spAutoFit/>
          </a:bodyPr>
          <a:lstStyle/>
          <a:p>
            <a:pPr algn="r"/>
            <a:r>
              <a:rPr lang="en-US" sz="1600" b="1" i="0" dirty="0">
                <a:solidFill>
                  <a:schemeClr val="bg1">
                    <a:alpha val="47000"/>
                  </a:schemeClr>
                </a:solidFill>
                <a:effectLst/>
              </a:rPr>
              <a:t>TRANSNATIONAL CRIME AND EU LAW</a:t>
            </a:r>
            <a:r>
              <a:rPr lang="en-US" sz="1600" b="0" i="0" dirty="0">
                <a:solidFill>
                  <a:schemeClr val="bg1">
                    <a:alpha val="47000"/>
                  </a:schemeClr>
                </a:solidFill>
                <a:effectLst/>
              </a:rPr>
              <a:t>: towards </a:t>
            </a:r>
            <a:r>
              <a:rPr lang="en-US" sz="1600" b="1" i="0" dirty="0">
                <a:solidFill>
                  <a:schemeClr val="bg1">
                    <a:alpha val="47000"/>
                  </a:schemeClr>
                </a:solidFill>
                <a:effectLst/>
              </a:rPr>
              <a:t>Glob</a:t>
            </a:r>
            <a:r>
              <a:rPr lang="en-US" sz="1600" b="0" i="0" dirty="0">
                <a:solidFill>
                  <a:schemeClr val="bg1">
                    <a:alpha val="47000"/>
                  </a:schemeClr>
                </a:solidFill>
                <a:effectLst/>
              </a:rPr>
              <a:t>al </a:t>
            </a:r>
            <a:r>
              <a:rPr lang="en-US" sz="1600" b="1" i="0" dirty="0">
                <a:solidFill>
                  <a:schemeClr val="bg1">
                    <a:alpha val="47000"/>
                  </a:schemeClr>
                </a:solidFill>
                <a:effectLst/>
              </a:rPr>
              <a:t>A</a:t>
            </a:r>
            <a:r>
              <a:rPr lang="en-US" sz="1600" b="0" i="0" dirty="0">
                <a:solidFill>
                  <a:schemeClr val="bg1">
                    <a:alpha val="47000"/>
                  </a:schemeClr>
                </a:solidFill>
                <a:effectLst/>
              </a:rPr>
              <a:t>ction against </a:t>
            </a:r>
            <a:r>
              <a:rPr lang="en-US" sz="1600" b="1" dirty="0">
                <a:solidFill>
                  <a:schemeClr val="bg1">
                    <a:alpha val="47000"/>
                  </a:schemeClr>
                </a:solidFill>
                <a:effectLst/>
              </a:rPr>
              <a:t>C</a:t>
            </a:r>
            <a:r>
              <a:rPr lang="en-US" sz="1600" b="0" i="0" dirty="0">
                <a:solidFill>
                  <a:schemeClr val="bg1">
                    <a:alpha val="47000"/>
                  </a:schemeClr>
                </a:solidFill>
                <a:effectLst/>
              </a:rPr>
              <a:t>ross-border </a:t>
            </a:r>
            <a:r>
              <a:rPr lang="en-US" sz="1600" b="1" i="0" dirty="0">
                <a:solidFill>
                  <a:schemeClr val="bg1">
                    <a:alpha val="47000"/>
                  </a:schemeClr>
                </a:solidFill>
                <a:effectLst/>
              </a:rPr>
              <a:t>T</a:t>
            </a:r>
            <a:r>
              <a:rPr lang="en-US" sz="1600" b="0" i="0" dirty="0">
                <a:solidFill>
                  <a:schemeClr val="bg1">
                    <a:alpha val="47000"/>
                  </a:schemeClr>
                </a:solidFill>
                <a:effectLst/>
              </a:rPr>
              <a:t>hreats to common security, rule of law, and human rights</a:t>
            </a:r>
          </a:p>
          <a:p>
            <a:pPr algn="r"/>
            <a:r>
              <a:rPr lang="en-US" sz="1600" b="1" dirty="0">
                <a:solidFill>
                  <a:schemeClr val="bg1">
                    <a:alpha val="47000"/>
                  </a:schemeClr>
                </a:solidFill>
              </a:rPr>
              <a:t>Coordinator Prof. Dr. Anna </a:t>
            </a:r>
            <a:r>
              <a:rPr lang="en-US" sz="1600" b="1" dirty="0" err="1">
                <a:solidFill>
                  <a:schemeClr val="bg1">
                    <a:alpha val="47000"/>
                  </a:schemeClr>
                </a:solidFill>
              </a:rPr>
              <a:t>Oriolo</a:t>
            </a:r>
            <a:endParaRPr lang="it-IT" sz="1600" b="1" dirty="0">
              <a:solidFill>
                <a:schemeClr val="bg1">
                  <a:alpha val="47000"/>
                </a:schemeClr>
              </a:solidFill>
            </a:endParaRPr>
          </a:p>
        </p:txBody>
      </p:sp>
      <p:pic>
        <p:nvPicPr>
          <p:cNvPr id="7" name="Immagine 6" descr="Immagine che contiene testo, Carattere, Elementi grafici, logo&#10;&#10;Descrizione generata automaticamente">
            <a:extLst>
              <a:ext uri="{FF2B5EF4-FFF2-40B4-BE49-F238E27FC236}">
                <a16:creationId xmlns:a16="http://schemas.microsoft.com/office/drawing/2014/main" id="{9CBDDBBC-9487-7DDB-9C2A-117A8D8E651A}"/>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10001524" y="4379592"/>
            <a:ext cx="2190476" cy="1323810"/>
          </a:xfrm>
          <a:prstGeom prst="rect">
            <a:avLst/>
          </a:prstGeom>
        </p:spPr>
      </p:pic>
    </p:spTree>
    <p:extLst>
      <p:ext uri="{BB962C8B-B14F-4D97-AF65-F5344CB8AC3E}">
        <p14:creationId xmlns:p14="http://schemas.microsoft.com/office/powerpoint/2010/main" val="101379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Immagine 51" descr="Immagine che contiene spazio, Spazio esterno, pianeta, Oggetto astronomico&#10;&#10;Descrizione generata automaticamente">
            <a:extLst>
              <a:ext uri="{FF2B5EF4-FFF2-40B4-BE49-F238E27FC236}">
                <a16:creationId xmlns:a16="http://schemas.microsoft.com/office/drawing/2014/main" id="{08608D2A-D076-1BF5-62E1-67760D206FB7}"/>
              </a:ext>
            </a:extLst>
          </p:cNvPr>
          <p:cNvPicPr>
            <a:picLocks noGrp="1" noRot="1" noChangeAspect="1" noMove="1" noResize="1" noEditPoints="1" noAdjustHandles="1" noChangeArrowheads="1" noChangeShapeType="1" noCrop="1"/>
          </p:cNvPicPr>
          <p:nvPr/>
        </p:nvPicPr>
        <p:blipFill rotWithShape="1">
          <a:blip r:embed="rId2">
            <a:duotone>
              <a:schemeClr val="accent1">
                <a:shade val="45000"/>
                <a:satMod val="135000"/>
              </a:schemeClr>
              <a:prstClr val="white"/>
            </a:duotone>
            <a:alphaModFix amt="20000"/>
            <a:extLst>
              <a:ext uri="{28A0092B-C50C-407E-A947-70E740481C1C}">
                <a14:useLocalDpi xmlns:a14="http://schemas.microsoft.com/office/drawing/2010/main" val="0"/>
              </a:ext>
            </a:extLst>
          </a:blip>
          <a:srcRect l="8353" t="9091" r="27011"/>
          <a:stretch/>
        </p:blipFill>
        <p:spPr>
          <a:xfrm>
            <a:off x="3523488" y="10"/>
            <a:ext cx="8668512" cy="6857990"/>
          </a:xfrm>
          <a:prstGeom prst="rect">
            <a:avLst/>
          </a:prstGeom>
        </p:spPr>
      </p:pic>
      <p:sp>
        <p:nvSpPr>
          <p:cNvPr id="59" name="Rectangle 5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60E0D7F9-3495-8BDA-5ABE-E23CA3EBD4FC}"/>
              </a:ext>
            </a:extLst>
          </p:cNvPr>
          <p:cNvSpPr>
            <a:spLocks noGrp="1"/>
          </p:cNvSpPr>
          <p:nvPr>
            <p:ph type="ctrTitle"/>
          </p:nvPr>
        </p:nvSpPr>
        <p:spPr>
          <a:xfrm>
            <a:off x="578497" y="1588782"/>
            <a:ext cx="9268091" cy="843559"/>
          </a:xfrm>
        </p:spPr>
        <p:txBody>
          <a:bodyPr anchor="b">
            <a:normAutofit/>
          </a:bodyPr>
          <a:lstStyle/>
          <a:p>
            <a:pPr algn="just"/>
            <a:r>
              <a:rPr lang="it-IT" sz="4800" b="1" dirty="0">
                <a:solidFill>
                  <a:srgbClr val="FFC000"/>
                </a:solidFill>
              </a:rPr>
              <a:t>1. Title first </a:t>
            </a:r>
            <a:r>
              <a:rPr lang="it-IT" sz="4800" b="1" dirty="0" err="1">
                <a:solidFill>
                  <a:srgbClr val="FFC000"/>
                </a:solidFill>
              </a:rPr>
              <a:t>section</a:t>
            </a:r>
            <a:endParaRPr lang="it-IT" sz="4800" b="1" dirty="0">
              <a:solidFill>
                <a:srgbClr val="FFC000"/>
              </a:solidFill>
            </a:endParaRPr>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cerchio, simbolo, Elementi grafici, logo">
            <a:extLst>
              <a:ext uri="{FF2B5EF4-FFF2-40B4-BE49-F238E27FC236}">
                <a16:creationId xmlns:a16="http://schemas.microsoft.com/office/drawing/2014/main" id="{2A33FA0C-3BF6-DDCE-4E90-FFA4B9044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637" y="29755"/>
            <a:ext cx="1446144" cy="1450128"/>
          </a:xfrm>
          <a:prstGeom prst="rect">
            <a:avLst/>
          </a:prstGeom>
        </p:spPr>
      </p:pic>
      <p:sp>
        <p:nvSpPr>
          <p:cNvPr id="13" name="Rettangolo 12">
            <a:extLst>
              <a:ext uri="{FF2B5EF4-FFF2-40B4-BE49-F238E27FC236}">
                <a16:creationId xmlns:a16="http://schemas.microsoft.com/office/drawing/2014/main" id="{446B7961-2EAA-CD68-A2B3-193B2A23CC31}"/>
              </a:ext>
            </a:extLst>
          </p:cNvPr>
          <p:cNvSpPr>
            <a:spLocks noGrp="1" noRot="1" noMove="1" noResize="1" noEditPoints="1" noAdjustHandles="1" noChangeArrowheads="1" noChangeShapeType="1"/>
          </p:cNvSpPr>
          <p:nvPr/>
        </p:nvSpPr>
        <p:spPr>
          <a:xfrm>
            <a:off x="477980" y="410547"/>
            <a:ext cx="707137" cy="588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testo, logo, emblema, simbolo">
            <a:extLst>
              <a:ext uri="{FF2B5EF4-FFF2-40B4-BE49-F238E27FC236}">
                <a16:creationId xmlns:a16="http://schemas.microsoft.com/office/drawing/2014/main" id="{6999F5FE-A13B-E9BB-EF07-31AE822D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445" y="177766"/>
            <a:ext cx="1932372" cy="1086960"/>
          </a:xfrm>
          <a:prstGeom prst="rect">
            <a:avLst/>
          </a:prstGeom>
        </p:spPr>
      </p:pic>
      <p:grpSp>
        <p:nvGrpSpPr>
          <p:cNvPr id="9" name="Gruppo 8">
            <a:extLst>
              <a:ext uri="{FF2B5EF4-FFF2-40B4-BE49-F238E27FC236}">
                <a16:creationId xmlns:a16="http://schemas.microsoft.com/office/drawing/2014/main" id="{D2414298-C1A0-6467-B48F-80D082F3059C}"/>
              </a:ext>
            </a:extLst>
          </p:cNvPr>
          <p:cNvGrpSpPr/>
          <p:nvPr/>
        </p:nvGrpSpPr>
        <p:grpSpPr>
          <a:xfrm>
            <a:off x="697192" y="296025"/>
            <a:ext cx="2530061" cy="961824"/>
            <a:chOff x="7437949" y="410547"/>
            <a:chExt cx="2164481" cy="816828"/>
          </a:xfrm>
        </p:grpSpPr>
        <p:pic>
          <p:nvPicPr>
            <p:cNvPr id="10" name="Immagine 9">
              <a:extLst>
                <a:ext uri="{FF2B5EF4-FFF2-40B4-BE49-F238E27FC236}">
                  <a16:creationId xmlns:a16="http://schemas.microsoft.com/office/drawing/2014/main" id="{1BADA881-DD84-EAE4-83D9-9BA1E4AD98FE}"/>
                </a:ext>
              </a:extLst>
            </p:cNvPr>
            <p:cNvPicPr>
              <a:picLocks noChangeAspect="1"/>
            </p:cNvPicPr>
            <p:nvPr/>
          </p:nvPicPr>
          <p:blipFill rotWithShape="1">
            <a:blip r:embed="rId5">
              <a:alphaModFix/>
            </a:blip>
            <a:srcRect t="9378" r="18357"/>
            <a:stretch/>
          </p:blipFill>
          <p:spPr>
            <a:xfrm>
              <a:off x="7437949" y="410547"/>
              <a:ext cx="1934651" cy="816828"/>
            </a:xfrm>
            <a:prstGeom prst="rect">
              <a:avLst/>
            </a:prstGeom>
          </p:spPr>
        </p:pic>
        <p:pic>
          <p:nvPicPr>
            <p:cNvPr id="11" name="Immagine 10">
              <a:extLst>
                <a:ext uri="{FF2B5EF4-FFF2-40B4-BE49-F238E27FC236}">
                  <a16:creationId xmlns:a16="http://schemas.microsoft.com/office/drawing/2014/main" id="{BCBF1BF8-4CAF-EE2C-C515-72961BCDEE48}"/>
                </a:ext>
              </a:extLst>
            </p:cNvPr>
            <p:cNvPicPr>
              <a:picLocks noChangeAspect="1"/>
            </p:cNvPicPr>
            <p:nvPr/>
          </p:nvPicPr>
          <p:blipFill rotWithShape="1">
            <a:blip r:embed="rId5">
              <a:alphaModFix/>
            </a:blip>
            <a:srcRect t="36224" r="8658"/>
            <a:stretch/>
          </p:blipFill>
          <p:spPr>
            <a:xfrm>
              <a:off x="7437949" y="652527"/>
              <a:ext cx="2164481" cy="574847"/>
            </a:xfrm>
            <a:prstGeom prst="rect">
              <a:avLst/>
            </a:prstGeom>
          </p:spPr>
        </p:pic>
      </p:grpSp>
      <p:pic>
        <p:nvPicPr>
          <p:cNvPr id="15" name="Immagine 14">
            <a:extLst>
              <a:ext uri="{FF2B5EF4-FFF2-40B4-BE49-F238E27FC236}">
                <a16:creationId xmlns:a16="http://schemas.microsoft.com/office/drawing/2014/main" id="{A3C7BE82-05C4-21DE-44C8-77C6B0CA5C7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33634" y="119330"/>
            <a:ext cx="1219421" cy="1283172"/>
          </a:xfrm>
          <a:prstGeom prst="rect">
            <a:avLst/>
          </a:prstGeom>
        </p:spPr>
      </p:pic>
      <p:sp>
        <p:nvSpPr>
          <p:cNvPr id="7" name="Rettangolo 6">
            <a:extLst>
              <a:ext uri="{FF2B5EF4-FFF2-40B4-BE49-F238E27FC236}">
                <a16:creationId xmlns:a16="http://schemas.microsoft.com/office/drawing/2014/main" id="{1DC60924-F11F-46D8-7E8C-D437F56A83C5}"/>
              </a:ext>
            </a:extLst>
          </p:cNvPr>
          <p:cNvSpPr>
            <a:spLocks noGrp="1" noRot="1" noMove="1" noResize="1" noEditPoints="1" noAdjustHandles="1" noChangeArrowheads="1" noChangeShapeType="1"/>
          </p:cNvSpPr>
          <p:nvPr/>
        </p:nvSpPr>
        <p:spPr>
          <a:xfrm>
            <a:off x="357977" y="4385388"/>
            <a:ext cx="4223354" cy="450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ottotitolo 5">
            <a:extLst>
              <a:ext uri="{FF2B5EF4-FFF2-40B4-BE49-F238E27FC236}">
                <a16:creationId xmlns:a16="http://schemas.microsoft.com/office/drawing/2014/main" id="{586F7963-3270-6207-8BDA-D54EAAAD6953}"/>
              </a:ext>
            </a:extLst>
          </p:cNvPr>
          <p:cNvSpPr>
            <a:spLocks noGrp="1"/>
          </p:cNvSpPr>
          <p:nvPr>
            <p:ph type="subTitle" idx="1"/>
          </p:nvPr>
        </p:nvSpPr>
        <p:spPr>
          <a:xfrm>
            <a:off x="702588" y="2642795"/>
            <a:ext cx="11184612" cy="3919179"/>
          </a:xfrm>
        </p:spPr>
        <p:txBody>
          <a:bodyPr/>
          <a:lstStyle/>
          <a:p>
            <a:pPr algn="just"/>
            <a:r>
              <a:rPr lang="it-IT" b="0" i="0" dirty="0" err="1">
                <a:solidFill>
                  <a:srgbClr val="202122"/>
                </a:solidFill>
                <a:effectLst/>
              </a:rPr>
              <a:t>Lorem</a:t>
            </a:r>
            <a:r>
              <a:rPr lang="it-IT" b="0" i="0" dirty="0">
                <a:solidFill>
                  <a:srgbClr val="202122"/>
                </a:solidFill>
                <a:effectLst/>
              </a:rPr>
              <a:t> </a:t>
            </a:r>
            <a:r>
              <a:rPr lang="it-IT" b="0" i="0" dirty="0" err="1">
                <a:solidFill>
                  <a:srgbClr val="202122"/>
                </a:solidFill>
                <a:effectLst/>
              </a:rPr>
              <a:t>ipsum</a:t>
            </a:r>
            <a:r>
              <a:rPr lang="it-IT" b="0" i="0" dirty="0">
                <a:solidFill>
                  <a:srgbClr val="202122"/>
                </a:solidFill>
                <a:effectLst/>
              </a:rPr>
              <a:t> dolor </a:t>
            </a:r>
            <a:r>
              <a:rPr lang="it-IT" b="0" i="0" dirty="0" err="1">
                <a:solidFill>
                  <a:srgbClr val="202122"/>
                </a:solidFill>
                <a:effectLst/>
              </a:rPr>
              <a:t>sit</a:t>
            </a:r>
            <a:r>
              <a:rPr lang="it-IT" b="0" i="0" dirty="0">
                <a:solidFill>
                  <a:srgbClr val="202122"/>
                </a:solidFill>
                <a:effectLst/>
              </a:rPr>
              <a:t> </a:t>
            </a:r>
            <a:r>
              <a:rPr lang="it-IT" b="0" i="0" dirty="0" err="1">
                <a:solidFill>
                  <a:srgbClr val="202122"/>
                </a:solidFill>
                <a:effectLst/>
              </a:rPr>
              <a:t>amet</a:t>
            </a:r>
            <a:r>
              <a:rPr lang="it-IT" b="0" i="0" dirty="0">
                <a:solidFill>
                  <a:srgbClr val="202122"/>
                </a:solidFill>
                <a:effectLst/>
              </a:rPr>
              <a:t>, </a:t>
            </a:r>
            <a:r>
              <a:rPr lang="it-IT" b="0" i="0" dirty="0" err="1">
                <a:solidFill>
                  <a:srgbClr val="202122"/>
                </a:solidFill>
                <a:effectLst/>
              </a:rPr>
              <a:t>consectetur</a:t>
            </a:r>
            <a:r>
              <a:rPr lang="it-IT" b="0" i="0" dirty="0">
                <a:solidFill>
                  <a:srgbClr val="202122"/>
                </a:solidFill>
                <a:effectLst/>
              </a:rPr>
              <a:t> </a:t>
            </a:r>
            <a:r>
              <a:rPr lang="it-IT" b="0" i="0" dirty="0" err="1">
                <a:solidFill>
                  <a:srgbClr val="202122"/>
                </a:solidFill>
                <a:effectLst/>
              </a:rPr>
              <a:t>adipisci</a:t>
            </a:r>
            <a:r>
              <a:rPr lang="it-IT" b="0" i="0" dirty="0">
                <a:solidFill>
                  <a:srgbClr val="202122"/>
                </a:solidFill>
                <a:effectLst/>
              </a:rPr>
              <a:t> </a:t>
            </a:r>
            <a:r>
              <a:rPr lang="it-IT" b="0" i="0" dirty="0" err="1">
                <a:solidFill>
                  <a:srgbClr val="202122"/>
                </a:solidFill>
                <a:effectLst/>
              </a:rPr>
              <a:t>elit</a:t>
            </a:r>
            <a:r>
              <a:rPr lang="it-IT" b="0" i="0" dirty="0">
                <a:solidFill>
                  <a:srgbClr val="202122"/>
                </a:solidFill>
                <a:effectLst/>
              </a:rPr>
              <a:t>, sed do </a:t>
            </a:r>
            <a:r>
              <a:rPr lang="it-IT" b="0" i="0" dirty="0" err="1">
                <a:solidFill>
                  <a:srgbClr val="202122"/>
                </a:solidFill>
                <a:effectLst/>
              </a:rPr>
              <a:t>eiusmod</a:t>
            </a:r>
            <a:r>
              <a:rPr lang="it-IT" b="0" i="0" dirty="0">
                <a:solidFill>
                  <a:srgbClr val="202122"/>
                </a:solidFill>
                <a:effectLst/>
              </a:rPr>
              <a:t> </a:t>
            </a:r>
            <a:r>
              <a:rPr lang="it-IT" b="0" i="0" dirty="0" err="1">
                <a:solidFill>
                  <a:srgbClr val="202122"/>
                </a:solidFill>
                <a:effectLst/>
              </a:rPr>
              <a:t>tempor</a:t>
            </a:r>
            <a:r>
              <a:rPr lang="it-IT" b="0" i="0" dirty="0">
                <a:solidFill>
                  <a:srgbClr val="202122"/>
                </a:solidFill>
                <a:effectLst/>
              </a:rPr>
              <a:t> </a:t>
            </a:r>
            <a:r>
              <a:rPr lang="it-IT" b="0" i="0" dirty="0" err="1">
                <a:solidFill>
                  <a:srgbClr val="202122"/>
                </a:solidFill>
                <a:effectLst/>
              </a:rPr>
              <a:t>incidunt</a:t>
            </a:r>
            <a:r>
              <a:rPr lang="it-IT" b="0" i="0" dirty="0">
                <a:solidFill>
                  <a:srgbClr val="202122"/>
                </a:solidFill>
                <a:effectLst/>
              </a:rPr>
              <a:t> ut labore et dolore magna </a:t>
            </a:r>
            <a:r>
              <a:rPr lang="it-IT" b="0" i="0" dirty="0" err="1">
                <a:solidFill>
                  <a:srgbClr val="202122"/>
                </a:solidFill>
                <a:effectLst/>
              </a:rPr>
              <a:t>aliqua</a:t>
            </a:r>
            <a:r>
              <a:rPr lang="it-IT" b="0" i="0" dirty="0">
                <a:solidFill>
                  <a:srgbClr val="202122"/>
                </a:solidFill>
                <a:effectLst/>
              </a:rPr>
              <a:t>.</a:t>
            </a:r>
          </a:p>
          <a:p>
            <a:pPr algn="just"/>
            <a:endParaRPr lang="it-IT" dirty="0">
              <a:solidFill>
                <a:srgbClr val="202122"/>
              </a:solidFill>
            </a:endParaRPr>
          </a:p>
          <a:p>
            <a:pPr algn="just"/>
            <a:r>
              <a:rPr lang="it-IT" b="0" i="0" dirty="0">
                <a:solidFill>
                  <a:srgbClr val="202122"/>
                </a:solidFill>
                <a:effectLst/>
              </a:rPr>
              <a:t>Ut </a:t>
            </a:r>
            <a:r>
              <a:rPr lang="it-IT" b="0" i="0" dirty="0" err="1">
                <a:solidFill>
                  <a:srgbClr val="202122"/>
                </a:solidFill>
                <a:effectLst/>
              </a:rPr>
              <a:t>enim</a:t>
            </a:r>
            <a:r>
              <a:rPr lang="it-IT" b="0" i="0" dirty="0">
                <a:solidFill>
                  <a:srgbClr val="202122"/>
                </a:solidFill>
                <a:effectLst/>
              </a:rPr>
              <a:t> ad </a:t>
            </a:r>
            <a:r>
              <a:rPr lang="it-IT" b="0" i="0" dirty="0" err="1">
                <a:solidFill>
                  <a:srgbClr val="202122"/>
                </a:solidFill>
                <a:effectLst/>
              </a:rPr>
              <a:t>minim</a:t>
            </a:r>
            <a:r>
              <a:rPr lang="it-IT" b="0" i="0" dirty="0">
                <a:solidFill>
                  <a:srgbClr val="202122"/>
                </a:solidFill>
                <a:effectLst/>
              </a:rPr>
              <a:t> </a:t>
            </a:r>
            <a:r>
              <a:rPr lang="it-IT" b="0" i="0" dirty="0" err="1">
                <a:solidFill>
                  <a:srgbClr val="202122"/>
                </a:solidFill>
                <a:effectLst/>
              </a:rPr>
              <a:t>veniam</a:t>
            </a:r>
            <a:r>
              <a:rPr lang="it-IT" b="0" i="0" dirty="0">
                <a:solidFill>
                  <a:srgbClr val="202122"/>
                </a:solidFill>
                <a:effectLst/>
              </a:rPr>
              <a:t>, </a:t>
            </a:r>
            <a:r>
              <a:rPr lang="it-IT" b="0" i="0" dirty="0" err="1">
                <a:solidFill>
                  <a:srgbClr val="202122"/>
                </a:solidFill>
                <a:effectLst/>
              </a:rPr>
              <a:t>quis</a:t>
            </a:r>
            <a:r>
              <a:rPr lang="it-IT" b="0" i="0" dirty="0">
                <a:solidFill>
                  <a:srgbClr val="202122"/>
                </a:solidFill>
                <a:effectLst/>
              </a:rPr>
              <a:t> nostrum </a:t>
            </a:r>
            <a:r>
              <a:rPr lang="it-IT" b="0" i="0" dirty="0" err="1">
                <a:solidFill>
                  <a:srgbClr val="202122"/>
                </a:solidFill>
                <a:effectLst/>
              </a:rPr>
              <a:t>exercitationem</a:t>
            </a:r>
            <a:r>
              <a:rPr lang="it-IT" b="0" i="0" dirty="0">
                <a:solidFill>
                  <a:srgbClr val="202122"/>
                </a:solidFill>
                <a:effectLst/>
              </a:rPr>
              <a:t> </a:t>
            </a:r>
            <a:r>
              <a:rPr lang="it-IT" b="0" i="0" dirty="0" err="1">
                <a:solidFill>
                  <a:srgbClr val="202122"/>
                </a:solidFill>
                <a:effectLst/>
              </a:rPr>
              <a:t>ullamco</a:t>
            </a:r>
            <a:r>
              <a:rPr lang="it-IT" b="0" i="0" dirty="0">
                <a:solidFill>
                  <a:srgbClr val="202122"/>
                </a:solidFill>
                <a:effectLst/>
              </a:rPr>
              <a:t> </a:t>
            </a:r>
            <a:r>
              <a:rPr lang="it-IT" b="0" i="0" dirty="0" err="1">
                <a:solidFill>
                  <a:srgbClr val="202122"/>
                </a:solidFill>
                <a:effectLst/>
              </a:rPr>
              <a:t>laboriosam</a:t>
            </a:r>
            <a:r>
              <a:rPr lang="it-IT" b="0" i="0" dirty="0">
                <a:solidFill>
                  <a:srgbClr val="202122"/>
                </a:solidFill>
                <a:effectLst/>
              </a:rPr>
              <a:t>, </a:t>
            </a:r>
            <a:r>
              <a:rPr lang="it-IT" b="0" i="0" dirty="0" err="1">
                <a:solidFill>
                  <a:srgbClr val="202122"/>
                </a:solidFill>
                <a:effectLst/>
              </a:rPr>
              <a:t>nisi</a:t>
            </a:r>
            <a:r>
              <a:rPr lang="it-IT" b="0" i="0" dirty="0">
                <a:solidFill>
                  <a:srgbClr val="202122"/>
                </a:solidFill>
                <a:effectLst/>
              </a:rPr>
              <a:t> ut </a:t>
            </a:r>
            <a:r>
              <a:rPr lang="it-IT" b="0" i="0" dirty="0" err="1">
                <a:solidFill>
                  <a:srgbClr val="202122"/>
                </a:solidFill>
                <a:effectLst/>
              </a:rPr>
              <a:t>aliquid</a:t>
            </a:r>
            <a:r>
              <a:rPr lang="it-IT" b="0" i="0" dirty="0">
                <a:solidFill>
                  <a:srgbClr val="202122"/>
                </a:solidFill>
                <a:effectLst/>
              </a:rPr>
              <a:t> ex ea </a:t>
            </a:r>
            <a:r>
              <a:rPr lang="it-IT" b="0" i="0" dirty="0" err="1">
                <a:solidFill>
                  <a:srgbClr val="202122"/>
                </a:solidFill>
                <a:effectLst/>
              </a:rPr>
              <a:t>commodi</a:t>
            </a:r>
            <a:r>
              <a:rPr lang="it-IT" b="0" i="0" dirty="0">
                <a:solidFill>
                  <a:srgbClr val="202122"/>
                </a:solidFill>
                <a:effectLst/>
              </a:rPr>
              <a:t> </a:t>
            </a:r>
            <a:r>
              <a:rPr lang="it-IT" b="0" i="0" dirty="0" err="1">
                <a:solidFill>
                  <a:srgbClr val="202122"/>
                </a:solidFill>
                <a:effectLst/>
              </a:rPr>
              <a:t>consequatur</a:t>
            </a:r>
            <a:r>
              <a:rPr lang="it-IT" b="0" i="0" dirty="0">
                <a:solidFill>
                  <a:srgbClr val="202122"/>
                </a:solidFill>
                <a:effectLst/>
              </a:rPr>
              <a:t>. </a:t>
            </a:r>
            <a:r>
              <a:rPr lang="it-IT" b="0" i="0" dirty="0" err="1">
                <a:solidFill>
                  <a:srgbClr val="202122"/>
                </a:solidFill>
                <a:effectLst/>
              </a:rPr>
              <a:t>Duis</a:t>
            </a:r>
            <a:r>
              <a:rPr lang="it-IT" b="0" i="0" dirty="0">
                <a:solidFill>
                  <a:srgbClr val="202122"/>
                </a:solidFill>
                <a:effectLst/>
              </a:rPr>
              <a:t> </a:t>
            </a:r>
            <a:r>
              <a:rPr lang="it-IT" b="0" i="0" dirty="0" err="1">
                <a:solidFill>
                  <a:srgbClr val="202122"/>
                </a:solidFill>
                <a:effectLst/>
              </a:rPr>
              <a:t>aute</a:t>
            </a:r>
            <a:r>
              <a:rPr lang="it-IT" b="0" i="0" dirty="0">
                <a:solidFill>
                  <a:srgbClr val="202122"/>
                </a:solidFill>
                <a:effectLst/>
              </a:rPr>
              <a:t> </a:t>
            </a:r>
            <a:r>
              <a:rPr lang="it-IT" b="0" i="0" dirty="0" err="1">
                <a:solidFill>
                  <a:srgbClr val="202122"/>
                </a:solidFill>
                <a:effectLst/>
              </a:rPr>
              <a:t>irure</a:t>
            </a:r>
            <a:r>
              <a:rPr lang="it-IT" b="0" i="0" dirty="0">
                <a:solidFill>
                  <a:srgbClr val="202122"/>
                </a:solidFill>
                <a:effectLst/>
              </a:rPr>
              <a:t> </a:t>
            </a:r>
            <a:r>
              <a:rPr lang="it-IT" b="0" i="0" dirty="0" err="1">
                <a:solidFill>
                  <a:srgbClr val="202122"/>
                </a:solidFill>
                <a:effectLst/>
              </a:rPr>
              <a:t>reprehenderit</a:t>
            </a:r>
            <a:r>
              <a:rPr lang="it-IT" b="0" i="0" dirty="0">
                <a:solidFill>
                  <a:srgbClr val="202122"/>
                </a:solidFill>
                <a:effectLst/>
              </a:rPr>
              <a:t> in </a:t>
            </a:r>
            <a:r>
              <a:rPr lang="it-IT" b="0" i="0" dirty="0" err="1">
                <a:solidFill>
                  <a:srgbClr val="202122"/>
                </a:solidFill>
                <a:effectLst/>
              </a:rPr>
              <a:t>voluptate</a:t>
            </a:r>
            <a:r>
              <a:rPr lang="it-IT" b="0" i="0" dirty="0">
                <a:solidFill>
                  <a:srgbClr val="202122"/>
                </a:solidFill>
                <a:effectLst/>
              </a:rPr>
              <a:t> </a:t>
            </a:r>
            <a:r>
              <a:rPr lang="it-IT" b="0" i="0" dirty="0" err="1">
                <a:solidFill>
                  <a:srgbClr val="202122"/>
                </a:solidFill>
                <a:effectLst/>
              </a:rPr>
              <a:t>velit</a:t>
            </a:r>
            <a:r>
              <a:rPr lang="it-IT" b="0" i="0" dirty="0">
                <a:solidFill>
                  <a:srgbClr val="202122"/>
                </a:solidFill>
                <a:effectLst/>
              </a:rPr>
              <a:t> esse </a:t>
            </a:r>
            <a:r>
              <a:rPr lang="it-IT" b="0" i="0" dirty="0" err="1">
                <a:solidFill>
                  <a:srgbClr val="202122"/>
                </a:solidFill>
                <a:effectLst/>
              </a:rPr>
              <a:t>cillum</a:t>
            </a:r>
            <a:r>
              <a:rPr lang="it-IT" b="0" i="0" dirty="0">
                <a:solidFill>
                  <a:srgbClr val="202122"/>
                </a:solidFill>
                <a:effectLst/>
              </a:rPr>
              <a:t> dolore </a:t>
            </a:r>
            <a:r>
              <a:rPr lang="it-IT" b="0" i="0" dirty="0" err="1">
                <a:solidFill>
                  <a:srgbClr val="202122"/>
                </a:solidFill>
                <a:effectLst/>
              </a:rPr>
              <a:t>eu</a:t>
            </a:r>
            <a:r>
              <a:rPr lang="it-IT" b="0" i="0" dirty="0">
                <a:solidFill>
                  <a:srgbClr val="202122"/>
                </a:solidFill>
                <a:effectLst/>
              </a:rPr>
              <a:t> </a:t>
            </a:r>
            <a:r>
              <a:rPr lang="it-IT" b="0" i="0" dirty="0" err="1">
                <a:solidFill>
                  <a:srgbClr val="202122"/>
                </a:solidFill>
                <a:effectLst/>
              </a:rPr>
              <a:t>fugiat</a:t>
            </a:r>
            <a:r>
              <a:rPr lang="it-IT" b="0" i="0" dirty="0">
                <a:solidFill>
                  <a:srgbClr val="202122"/>
                </a:solidFill>
                <a:effectLst/>
              </a:rPr>
              <a:t> nulla </a:t>
            </a:r>
            <a:r>
              <a:rPr lang="it-IT" b="0" i="0" dirty="0" err="1">
                <a:solidFill>
                  <a:srgbClr val="202122"/>
                </a:solidFill>
                <a:effectLst/>
              </a:rPr>
              <a:t>pariatur</a:t>
            </a:r>
            <a:r>
              <a:rPr lang="it-IT" b="0" i="0" dirty="0">
                <a:solidFill>
                  <a:srgbClr val="202122"/>
                </a:solidFill>
                <a:effectLst/>
              </a:rPr>
              <a:t>.</a:t>
            </a:r>
          </a:p>
          <a:p>
            <a:pPr algn="just"/>
            <a:endParaRPr lang="it-IT" dirty="0">
              <a:solidFill>
                <a:srgbClr val="202122"/>
              </a:solidFill>
            </a:endParaRPr>
          </a:p>
          <a:p>
            <a:pPr algn="just"/>
            <a:r>
              <a:rPr lang="it-IT" b="0" i="0" dirty="0" err="1">
                <a:solidFill>
                  <a:srgbClr val="202122"/>
                </a:solidFill>
                <a:effectLst/>
              </a:rPr>
              <a:t>Excepteur</a:t>
            </a:r>
            <a:r>
              <a:rPr lang="it-IT" b="0" i="0" dirty="0">
                <a:solidFill>
                  <a:srgbClr val="202122"/>
                </a:solidFill>
                <a:effectLst/>
              </a:rPr>
              <a:t> </a:t>
            </a:r>
            <a:r>
              <a:rPr lang="it-IT" b="0" i="0" dirty="0" err="1">
                <a:solidFill>
                  <a:srgbClr val="202122"/>
                </a:solidFill>
                <a:effectLst/>
              </a:rPr>
              <a:t>sint</a:t>
            </a:r>
            <a:r>
              <a:rPr lang="it-IT" b="0" i="0" dirty="0">
                <a:solidFill>
                  <a:srgbClr val="202122"/>
                </a:solidFill>
                <a:effectLst/>
              </a:rPr>
              <a:t> </a:t>
            </a:r>
            <a:r>
              <a:rPr lang="it-IT" b="0" i="0" dirty="0" err="1">
                <a:solidFill>
                  <a:srgbClr val="202122"/>
                </a:solidFill>
                <a:effectLst/>
              </a:rPr>
              <a:t>obcaecat</a:t>
            </a:r>
            <a:r>
              <a:rPr lang="it-IT" b="0" i="0" dirty="0">
                <a:solidFill>
                  <a:srgbClr val="202122"/>
                </a:solidFill>
                <a:effectLst/>
              </a:rPr>
              <a:t> </a:t>
            </a:r>
            <a:r>
              <a:rPr lang="it-IT" b="0" i="0" dirty="0" err="1">
                <a:solidFill>
                  <a:srgbClr val="202122"/>
                </a:solidFill>
                <a:effectLst/>
              </a:rPr>
              <a:t>cupiditat</a:t>
            </a:r>
            <a:r>
              <a:rPr lang="it-IT" b="0" i="0" dirty="0">
                <a:solidFill>
                  <a:srgbClr val="202122"/>
                </a:solidFill>
                <a:effectLst/>
              </a:rPr>
              <a:t> non </a:t>
            </a:r>
            <a:r>
              <a:rPr lang="it-IT" b="0" i="0" dirty="0" err="1">
                <a:solidFill>
                  <a:srgbClr val="202122"/>
                </a:solidFill>
                <a:effectLst/>
              </a:rPr>
              <a:t>proident</a:t>
            </a:r>
            <a:r>
              <a:rPr lang="it-IT" b="0" i="0" dirty="0">
                <a:solidFill>
                  <a:srgbClr val="202122"/>
                </a:solidFill>
                <a:effectLst/>
              </a:rPr>
              <a:t>, </a:t>
            </a:r>
            <a:r>
              <a:rPr lang="it-IT" b="0" i="0" dirty="0" err="1">
                <a:solidFill>
                  <a:srgbClr val="202122"/>
                </a:solidFill>
                <a:effectLst/>
              </a:rPr>
              <a:t>sunt</a:t>
            </a:r>
            <a:r>
              <a:rPr lang="it-IT" b="0" i="0" dirty="0">
                <a:solidFill>
                  <a:srgbClr val="202122"/>
                </a:solidFill>
                <a:effectLst/>
              </a:rPr>
              <a:t> in culpa qui officia </a:t>
            </a:r>
            <a:r>
              <a:rPr lang="it-IT" b="0" i="0" dirty="0" err="1">
                <a:solidFill>
                  <a:srgbClr val="202122"/>
                </a:solidFill>
                <a:effectLst/>
              </a:rPr>
              <a:t>deserunt</a:t>
            </a:r>
            <a:r>
              <a:rPr lang="it-IT" b="0" i="0" dirty="0">
                <a:solidFill>
                  <a:srgbClr val="202122"/>
                </a:solidFill>
                <a:effectLst/>
              </a:rPr>
              <a:t> </a:t>
            </a:r>
            <a:r>
              <a:rPr lang="it-IT" b="0" i="0" dirty="0" err="1">
                <a:solidFill>
                  <a:srgbClr val="202122"/>
                </a:solidFill>
                <a:effectLst/>
              </a:rPr>
              <a:t>mollit</a:t>
            </a:r>
            <a:r>
              <a:rPr lang="it-IT" b="0" i="0" dirty="0">
                <a:solidFill>
                  <a:srgbClr val="202122"/>
                </a:solidFill>
                <a:effectLst/>
              </a:rPr>
              <a:t> </a:t>
            </a:r>
            <a:r>
              <a:rPr lang="it-IT" b="0" i="0" dirty="0" err="1">
                <a:solidFill>
                  <a:srgbClr val="202122"/>
                </a:solidFill>
                <a:effectLst/>
              </a:rPr>
              <a:t>anim</a:t>
            </a:r>
            <a:r>
              <a:rPr lang="it-IT" b="0" i="0" dirty="0">
                <a:solidFill>
                  <a:srgbClr val="202122"/>
                </a:solidFill>
                <a:effectLst/>
              </a:rPr>
              <a:t> id est </a:t>
            </a:r>
            <a:r>
              <a:rPr lang="it-IT" b="0" i="0" dirty="0" err="1">
                <a:solidFill>
                  <a:srgbClr val="202122"/>
                </a:solidFill>
                <a:effectLst/>
              </a:rPr>
              <a:t>laborum</a:t>
            </a:r>
            <a:r>
              <a:rPr lang="it-IT" b="0" i="0" dirty="0">
                <a:solidFill>
                  <a:srgbClr val="202122"/>
                </a:solidFill>
                <a:effectLst/>
              </a:rPr>
              <a:t>.</a:t>
            </a:r>
            <a:endParaRPr lang="it-IT" dirty="0"/>
          </a:p>
        </p:txBody>
      </p:sp>
    </p:spTree>
    <p:extLst>
      <p:ext uri="{BB962C8B-B14F-4D97-AF65-F5344CB8AC3E}">
        <p14:creationId xmlns:p14="http://schemas.microsoft.com/office/powerpoint/2010/main" val="27481570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 EU-GLOBACT</Template>
  <TotalTime>2</TotalTime>
  <Words>190</Words>
  <Application>Microsoft Office PowerPoint</Application>
  <PresentationFormat>Widescreen</PresentationFormat>
  <Paragraphs>14</Paragraphs>
  <Slides>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vt:i4>
      </vt:variant>
    </vt:vector>
  </HeadingPairs>
  <TitlesOfParts>
    <vt:vector size="6" baseType="lpstr">
      <vt:lpstr>Arial</vt:lpstr>
      <vt:lpstr>Calibri</vt:lpstr>
      <vt:lpstr>Calibri Light</vt:lpstr>
      <vt:lpstr>Tema di Office</vt:lpstr>
      <vt:lpstr>Title of presentation </vt:lpstr>
      <vt:lpstr>1. Title first section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dc:title>
  <dc:creator>REVISOR</dc:creator>
  <cp:lastModifiedBy>REVISOR</cp:lastModifiedBy>
  <cp:revision>1</cp:revision>
  <dcterms:created xsi:type="dcterms:W3CDTF">2023-12-04T16:31:29Z</dcterms:created>
  <dcterms:modified xsi:type="dcterms:W3CDTF">2023-12-04T16:34:21Z</dcterms:modified>
</cp:coreProperties>
</file>